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9" r:id="rId6"/>
    <p:sldId id="273" r:id="rId7"/>
    <p:sldId id="270" r:id="rId8"/>
    <p:sldId id="263" r:id="rId9"/>
    <p:sldId id="267" r:id="rId10"/>
    <p:sldId id="268" r:id="rId11"/>
    <p:sldId id="271" r:id="rId12"/>
    <p:sldId id="278" r:id="rId13"/>
    <p:sldId id="266" r:id="rId14"/>
    <p:sldId id="265" r:id="rId15"/>
    <p:sldId id="276" r:id="rId16"/>
    <p:sldId id="277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ECA1-D9E9-4642-91D4-9CD96E6FD5BD}" type="datetimeFigureOut">
              <a:rPr lang="en-AU" smtClean="0"/>
              <a:t>24/03/2022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419C3-1F4E-42A9-A8A7-D0E6EC7075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0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files:</a:t>
            </a:r>
          </a:p>
          <a:p>
            <a:r>
              <a:rPr lang="en-US" dirty="0"/>
              <a:t>Templates/index_leaflet.html</a:t>
            </a:r>
          </a:p>
          <a:p>
            <a:r>
              <a:rPr lang="en-US" dirty="0"/>
              <a:t>Static/</a:t>
            </a:r>
            <a:r>
              <a:rPr lang="en-US" dirty="0" err="1"/>
              <a:t>js</a:t>
            </a:r>
            <a:r>
              <a:rPr lang="en-US" dirty="0"/>
              <a:t>/logic.js</a:t>
            </a:r>
          </a:p>
          <a:p>
            <a:r>
              <a:rPr lang="en-US" dirty="0"/>
              <a:t>Static/</a:t>
            </a:r>
            <a:r>
              <a:rPr lang="en-US" dirty="0" err="1"/>
              <a:t>css</a:t>
            </a:r>
            <a:r>
              <a:rPr lang="en-US" dirty="0"/>
              <a:t>/style.1.css 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Data used: file generated through python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/bgeojsoncountdc1.js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52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2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27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pPr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WORLD’S Billionaires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5</a:t>
            </a:r>
          </a:p>
          <a:p>
            <a:pPr algn="ctr"/>
            <a:r>
              <a:rPr lang="en-AU" b="1" dirty="0">
                <a:solidFill>
                  <a:schemeClr val="bg1"/>
                </a:solidFill>
              </a:rPr>
              <a:t>DATE: 24/03/2022</a:t>
            </a:r>
          </a:p>
        </p:txBody>
      </p:sp>
      <p:sp>
        <p:nvSpPr>
          <p:cNvPr id="8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Data Available for download: </a:t>
            </a:r>
            <a:r>
              <a:rPr lang="en-AU" dirty="0" err="1">
                <a:solidFill>
                  <a:schemeClr val="bg1"/>
                </a:solidFill>
              </a:rPr>
              <a:t>Json</a:t>
            </a:r>
            <a:r>
              <a:rPr lang="en-AU" dirty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>
                <a:solidFill>
                  <a:schemeClr val="bg1"/>
                </a:solidFill>
              </a:rPr>
              <a:t>Acknowledgement &amp; Credits page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 deployment: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Heroku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MongoDB as an add on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Team Challenges:</a:t>
            </a:r>
          </a:p>
          <a:p>
            <a:pPr indent="-342900"/>
            <a:endParaRPr lang="en-AU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7FDC5F-CE54-4DBF-B705-939456AF2173}"/>
              </a:ext>
            </a:extLst>
          </p:cNvPr>
          <p:cNvSpPr txBox="1"/>
          <p:nvPr/>
        </p:nvSpPr>
        <p:spPr>
          <a:xfrm>
            <a:off x="593436" y="5986617"/>
            <a:ext cx="8744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Tried deploying to Heroku using Atlas</a:t>
            </a:r>
          </a:p>
          <a:p>
            <a:r>
              <a:rPr lang="en-AU" dirty="0"/>
              <a:t>Used Python code to create </a:t>
            </a:r>
            <a:r>
              <a:rPr lang="en-AU" dirty="0" err="1"/>
              <a:t>Geojson</a:t>
            </a:r>
            <a:r>
              <a:rPr lang="en-AU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F51B9-CC96-49D1-A4B6-E95D3047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8" y="280097"/>
            <a:ext cx="11282067" cy="62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791490"/>
            <a:ext cx="10308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sz="2000" dirty="0" err="1">
                <a:solidFill>
                  <a:schemeClr val="bg1"/>
                </a:solidFill>
              </a:rPr>
              <a:t>Mapbox</a:t>
            </a:r>
            <a:r>
              <a:rPr lang="en-US" sz="2000" dirty="0">
                <a:solidFill>
                  <a:schemeClr val="bg1"/>
                </a:solidFill>
              </a:rPr>
              <a:t> layers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75922" y="5848088"/>
            <a:ext cx="10308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Satellite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Net worth markers color: dark blue $150+, blue $150, green $100, yellow $50, gold $1-</a:t>
            </a:r>
          </a:p>
          <a:p>
            <a:r>
              <a:rPr lang="en-AU" sz="2000" dirty="0">
                <a:solidFill>
                  <a:schemeClr val="bg1"/>
                </a:solidFill>
              </a:rPr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 – </a:t>
            </a:r>
            <a:r>
              <a:rPr lang="en-US" sz="48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python 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Created various charts by using </a:t>
            </a:r>
            <a:r>
              <a:rPr lang="en-US" dirty="0" err="1"/>
              <a:t>Plotly</a:t>
            </a:r>
            <a:r>
              <a:rPr lang="en-US" dirty="0"/>
              <a:t>, </a:t>
            </a:r>
            <a:r>
              <a:rPr lang="en-US" dirty="0" err="1"/>
              <a:t>Cloropleth</a:t>
            </a:r>
            <a:r>
              <a:rPr lang="en-US" dirty="0"/>
              <a:t> and </a:t>
            </a:r>
            <a:r>
              <a:rPr lang="en-US" dirty="0" err="1"/>
              <a:t>Mapbox</a:t>
            </a:r>
            <a:r>
              <a:rPr lang="en-US" dirty="0"/>
              <a:t> in Python</a:t>
            </a:r>
          </a:p>
          <a:p>
            <a:r>
              <a:rPr lang="en-US" dirty="0"/>
              <a:t>Converted the charts into HTML pages with data displayed on mouse hover</a:t>
            </a:r>
          </a:p>
          <a:p>
            <a:r>
              <a:rPr lang="en-US" dirty="0"/>
              <a:t>User interaction available for zooming and moving the chart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75493-5B54-409C-B329-ACA4600E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3" y="1026270"/>
            <a:ext cx="8855938" cy="48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 – </a:t>
            </a:r>
            <a:r>
              <a:rPr lang="en-US" sz="48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python 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22044" y="587461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Px.density</a:t>
            </a:r>
            <a:r>
              <a:rPr lang="en-US" dirty="0"/>
              <a:t> map created with stamen-toner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Data displayed on mouse hover indicates the age of billionaires and the coordinates of their location</a:t>
            </a:r>
          </a:p>
          <a:p>
            <a:r>
              <a:rPr lang="en-US" dirty="0"/>
              <a:t>Color density shows age of the billionaires: light yellow – older, dark blue - younger billionaires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C381-254A-4DE2-9BEF-F2DAF717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89" y="1021172"/>
            <a:ext cx="8317920" cy="488038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0479279-8C31-43E7-AE30-6E4AF0A4E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4" y="4239731"/>
            <a:ext cx="7620660" cy="16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4800" b="1" cap="all" dirty="0">
                <a:solidFill>
                  <a:schemeClr val="bg1"/>
                </a:solidFill>
              </a:rPr>
              <a:t>NUMBER OF BILLIONAIRES PER COUNTRY</a:t>
            </a:r>
            <a:endParaRPr lang="en-US" sz="48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B7319F-EAC3-4A52-992A-55BC3CFA9411}"/>
              </a:ext>
            </a:extLst>
          </p:cNvPr>
          <p:cNvSpPr txBox="1"/>
          <p:nvPr/>
        </p:nvSpPr>
        <p:spPr>
          <a:xfrm>
            <a:off x="621144" y="5831729"/>
            <a:ext cx="9788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Calculated total Billionaires for each country, USA (724), China (626), India (140)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Utilised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Dimple.js –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Number of countries with Billionaires, Number per country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 study – Number per country per pop., Number per capita, Number per industry</a:t>
            </a:r>
            <a:endParaRPr lang="en-AU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2E71772-6AC7-49CD-B914-4903682B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18" y="1105737"/>
            <a:ext cx="11240655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9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MEMBERS: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Anh </a:t>
            </a:r>
            <a:r>
              <a:rPr lang="en-US" sz="2600" dirty="0" err="1">
                <a:solidFill>
                  <a:schemeClr val="bg1"/>
                </a:solidFill>
              </a:rPr>
              <a:t>huong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DANIELA CORNEA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MINO 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Dimple</a:t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https://www.forbes.com/real-time-billionaires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4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scalable solution, 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techniques apply on each component with work allocation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APP development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Data extract, cleanse, transform and load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Design, coding &amp; test individual components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Merge: codes, components and perform end-to-end testing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Deploy codes</a:t>
            </a: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scraping from Forbes (in real-time) using: Python, Flask API, 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618</Words>
  <Application>Microsoft Office PowerPoint</Application>
  <PresentationFormat>Widescreen</PresentationFormat>
  <Paragraphs>95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APP development</vt:lpstr>
      <vt:lpstr>Billionaires APP</vt:lpstr>
      <vt:lpstr>PowerPoint Presentation</vt:lpstr>
      <vt:lpstr>Visualisation</vt:lpstr>
      <vt:lpstr>USABILITY &amp; ACKNOWLEDGEMENT</vt:lpstr>
      <vt:lpstr>Challenges</vt:lpstr>
      <vt:lpstr>PowerPoint Presentation</vt:lpstr>
      <vt:lpstr>leaflet</vt:lpstr>
      <vt:lpstr>leaflet</vt:lpstr>
      <vt:lpstr>JavaScript – Plotly - python </vt:lpstr>
      <vt:lpstr>JavaScript – Plotly - python </vt:lpstr>
      <vt:lpstr>NUMBER OF BILLIONAIRES PER COUNTRY</vt:lpstr>
      <vt:lpstr>LIVE app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Daniela Cornea</cp:lastModifiedBy>
  <cp:revision>59</cp:revision>
  <dcterms:created xsi:type="dcterms:W3CDTF">2022-03-22T03:34:47Z</dcterms:created>
  <dcterms:modified xsi:type="dcterms:W3CDTF">2022-03-24T07:28:51Z</dcterms:modified>
</cp:coreProperties>
</file>